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D185-4CE5-47F6-85DE-81908B6EA205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A533-30FC-494E-ABC2-85A2F943B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g-fotki.yandex.ru/get/15527/45472272.34/0_d3e62_3269e2b9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0003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детей </a:t>
            </a:r>
            <a:r>
              <a:rPr lang="ru-RU" b="1" dirty="0" smtClean="0">
                <a:solidFill>
                  <a:srgbClr val="002060"/>
                </a:solidFill>
              </a:rPr>
              <a:t> средней группы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«Жизнь диких животных зимой»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>
            <a:normAutofit fontScale="85000" lnSpcReduction="20000"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Подготовила: 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Ежова </a:t>
            </a:r>
            <a:r>
              <a:rPr lang="ru-RU" sz="2800" b="1" smtClean="0">
                <a:solidFill>
                  <a:schemeClr val="tx1"/>
                </a:solidFill>
              </a:rPr>
              <a:t>Елена Юрьевна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оспитатель детского сада № 18 г.Рыбинск </a:t>
            </a:r>
            <a:r>
              <a:rPr lang="ru-RU" sz="2800" b="1" dirty="0" smtClean="0">
                <a:solidFill>
                  <a:schemeClr val="tx1"/>
                </a:solidFill>
              </a:rPr>
              <a:t>2022 </a:t>
            </a:r>
            <a:r>
              <a:rPr lang="ru-RU" sz="2800" b="1" dirty="0" smtClean="0">
                <a:solidFill>
                  <a:schemeClr val="tx1"/>
                </a:solidFill>
              </a:rPr>
              <a:t>год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2e3/0003d372-9ce775df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7601c6995cd4907c2802bfa8703b29a5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272/0003abf1-15aaf489/3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Эти дикие животные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5f/00004f7e-82a0e310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5.com/presentation/-128460414_454676996/image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0"/>
            <a:ext cx="9286908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4b8/000659cf-7cee382a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6f2/0005d351-38ae8f68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1255/000e9144-067b387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17/1023015/slide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/278e622632b18708f37dcf90988a7301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7af/0002037e-1b3e9794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_2/973e2e295e9d272734d005a5ec73535f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34a/00065861-30b812b4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e4c/0002312b-1730e80a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9/77114/images/screen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9/77114/images/screen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d0d/000d6704-b32a210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62a/00038899-23774a29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 для детей  средней группы «Жизнь диких животных зимой»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Эти дикие животные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2021-01-24T17:05:31Z</dcterms:created>
  <dcterms:modified xsi:type="dcterms:W3CDTF">2025-11-16T11:44:24Z</dcterms:modified>
</cp:coreProperties>
</file>