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7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/>
          <a:lstStyle/>
          <a:p>
            <a:r>
              <a:rPr lang="ru-RU" dirty="0" smtClean="0"/>
              <a:t>Берегите свои зубки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509120"/>
            <a:ext cx="3312368" cy="1129680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подготовила: 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Кальнет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О.В.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1666875" cy="1323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51845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6192688" cy="1800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мы едим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они работают, 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не едим — они отдыхают. 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будем их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чистить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 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Они заболят.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1980" y="270892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65104"/>
            <a:ext cx="492809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40229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такие наши зубки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556793"/>
            <a:ext cx="7560840" cy="17281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Зубы наши хорошие помощники. Они могут жевать любую пищу. Они помогают четко и правильно разговаривать. У детей первые молочные зубы выпадают. Обычно это бывает не больно. Зуб сначала качается, а потом выпадает совсем.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4974" y="3013909"/>
            <a:ext cx="4001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Зубы надо беречь и правильно за ними ухаживать. Для этого нужно кушать полезную пищу, чистить  их зубной пастой 2 раза в день и посещать врача стоматолога, даже если зубки не болят.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888432" cy="2790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888432" cy="27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97968"/>
            <a:ext cx="1440160" cy="1788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48680"/>
            <a:ext cx="74062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73187"/>
            <a:ext cx="2808312" cy="2945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02719"/>
            <a:ext cx="4190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Маша ест одни конфеты</a:t>
            </a:r>
          </a:p>
          <a:p>
            <a:r>
              <a:rPr lang="ru-RU" sz="2800" dirty="0" smtClean="0"/>
              <a:t>Шоколадки, пастилу.</a:t>
            </a:r>
          </a:p>
          <a:p>
            <a:r>
              <a:rPr lang="ru-RU" sz="2800" dirty="0" smtClean="0"/>
              <a:t>Очень любит сладкое,</a:t>
            </a:r>
          </a:p>
          <a:p>
            <a:r>
              <a:rPr lang="ru-RU" sz="2800" dirty="0" smtClean="0"/>
              <a:t>Не уступит ни кому</a:t>
            </a:r>
          </a:p>
          <a:p>
            <a:r>
              <a:rPr lang="ru-RU" sz="2800" dirty="0" smtClean="0"/>
              <a:t>А недавно у </a:t>
            </a:r>
            <a:r>
              <a:rPr lang="ru-RU" sz="2800" dirty="0" err="1" smtClean="0"/>
              <a:t>Машутки</a:t>
            </a:r>
            <a:endParaRPr lang="ru-RU" sz="2800" dirty="0" smtClean="0"/>
          </a:p>
          <a:p>
            <a:r>
              <a:rPr lang="ru-RU" sz="2800" dirty="0" smtClean="0"/>
              <a:t>Заболели зубки все.</a:t>
            </a:r>
          </a:p>
          <a:p>
            <a:r>
              <a:rPr lang="ru-RU" sz="2800" dirty="0" smtClean="0"/>
              <a:t>Плачет девочка, ей больно. Ела сладкое зачем?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67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Эти продукты вредны для зубов.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00" y="2852936"/>
            <a:ext cx="2016224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8"/>
            <a:ext cx="1764196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" y="2924944"/>
            <a:ext cx="1944216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12355"/>
            <a:ext cx="1764196" cy="151298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301970" y="3068960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Леденецы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88024" y="3889005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42500" y="5085184"/>
            <a:ext cx="141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Мороженое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301970" y="422108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7704" y="58772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онфеты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131840" y="3889005"/>
            <a:ext cx="7200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Орехи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7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911631"/>
            <a:ext cx="685800" cy="790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52" y="4863164"/>
            <a:ext cx="752475" cy="819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4911631"/>
            <a:ext cx="685800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80" y="2314059"/>
            <a:ext cx="685800" cy="790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13633"/>
            <a:ext cx="685800" cy="790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72" y="2477153"/>
            <a:ext cx="685800" cy="790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5472608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Что полезно для зубов?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32857"/>
            <a:ext cx="1656184" cy="1224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17771"/>
            <a:ext cx="1800200" cy="1709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69" y="2132857"/>
            <a:ext cx="1729159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1584176" cy="1296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17772"/>
            <a:ext cx="2179600" cy="1709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17772"/>
            <a:ext cx="1872208" cy="17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 правильно чистить зубы.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988840"/>
            <a:ext cx="71287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31024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Это важно знать!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37000"/>
            <a:ext cx="8229600" cy="4787600"/>
          </a:xfrm>
        </p:spPr>
        <p:txBody>
          <a:bodyPr/>
          <a:lstStyle/>
          <a:p>
            <a:r>
              <a:rPr lang="ru-RU" dirty="0" smtClean="0"/>
              <a:t>Чем реже сахар попадает в рот, тем крепче будут зубы. Избегайте сладостей между приемами пищи. </a:t>
            </a:r>
            <a:endParaRPr lang="ru-RU" dirty="0"/>
          </a:p>
          <a:p>
            <a:r>
              <a:rPr lang="ru-RU" dirty="0" smtClean="0"/>
              <a:t>После еды чистите зубы зубной пастой или хотя бы полощите рот водой.</a:t>
            </a:r>
          </a:p>
          <a:p>
            <a:r>
              <a:rPr lang="ru-RU" dirty="0" smtClean="0"/>
              <a:t>Не надо  боятся врача стоматолога. Зубки желательно лечить пока они не разболелись. Если  зуб уже заболел и </a:t>
            </a:r>
            <a:r>
              <a:rPr lang="ru-RU" smtClean="0"/>
              <a:t>при его лечении  </a:t>
            </a:r>
            <a:r>
              <a:rPr lang="ru-RU" dirty="0" smtClean="0"/>
              <a:t>немного больно, все равно надо потерпеть, иначе потом станет гораздо хуже.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140703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13176"/>
            <a:ext cx="424847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03747"/>
            <a:ext cx="7848872" cy="4205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496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ПУСТЬ ВАШИ ЗУБКИ ВСЕГДА БУДУТ КРЕПКИМИ И ЗДОРОВЫМИ!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813</TotalTime>
  <Words>232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Берегите свои зубки</vt:lpstr>
      <vt:lpstr>Отгадайте загадку.</vt:lpstr>
      <vt:lpstr>Вот такие наши зубки</vt:lpstr>
      <vt:lpstr>Презентация PowerPoint</vt:lpstr>
      <vt:lpstr>Эти продукты вредны для зубов.</vt:lpstr>
      <vt:lpstr>Что полезно для зубов?</vt:lpstr>
      <vt:lpstr>Как правильно чистить зубы.</vt:lpstr>
      <vt:lpstr>Это важно знать!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Влад</cp:lastModifiedBy>
  <cp:revision>31</cp:revision>
  <dcterms:created xsi:type="dcterms:W3CDTF">2015-06-13T05:46:43Z</dcterms:created>
  <dcterms:modified xsi:type="dcterms:W3CDTF">2015-06-14T19:16:43Z</dcterms:modified>
</cp:coreProperties>
</file>