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EE6D2B-DAF8-4406-A9BE-E9700E432270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719E44-87CD-463C-9119-10D3399B56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ru-RU" dirty="0" smtClean="0"/>
              <a:t>Музыка, родители и дети…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75218"/>
          </a:xfrm>
        </p:spPr>
        <p:txBody>
          <a:bodyPr/>
          <a:lstStyle/>
          <a:p>
            <a:r>
              <a:rPr lang="ru-RU" dirty="0" smtClean="0"/>
              <a:t>Подготовила: музыкальный руководитель МДОУ Детский сад №18</a:t>
            </a:r>
          </a:p>
          <a:p>
            <a:r>
              <a:rPr lang="ru-RU" dirty="0" smtClean="0"/>
              <a:t>Тараканова Марина Валерьевна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Рыбинск, 2015год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Музыка и объекты восприятия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13531_html_313722e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7572428" cy="48577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RZIIenTHkXKjk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7500989" cy="595632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7982566" cy="59781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14620"/>
            <a:ext cx="7632219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Памятка родителям, которые хотят научить детей слушать музыку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Помните, что музыка начинается с тишины.</a:t>
            </a:r>
          </a:p>
          <a:p>
            <a:r>
              <a:rPr lang="ru-RU" sz="1400" dirty="0" smtClean="0"/>
              <a:t>Музыку можно услышать везде и всегда!(песенка дождя, танец осенних листьев и т.д.)</a:t>
            </a:r>
          </a:p>
          <a:p>
            <a:r>
              <a:rPr lang="ru-RU" sz="1400" dirty="0" smtClean="0"/>
              <a:t>Слушайте с ребёнком только детскую музыку!</a:t>
            </a:r>
          </a:p>
          <a:p>
            <a:r>
              <a:rPr lang="ru-RU" sz="1400" dirty="0" smtClean="0"/>
              <a:t>Важно заинтересовать ребёнка музыкой, её настроением, звучанием различных инструментов, высказыванием своего отношения к музыке.</a:t>
            </a:r>
          </a:p>
          <a:p>
            <a:r>
              <a:rPr lang="ru-RU" sz="1400" dirty="0" smtClean="0"/>
              <a:t>Не забывайте, музыка помогает найти контакт между взрослым и ребёнком, сделать их друзьями.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Игра, развивающая восприятие музыки: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«</a:t>
            </a:r>
            <a:r>
              <a:rPr lang="ru-RU" sz="2000" b="1" dirty="0" smtClean="0">
                <a:solidFill>
                  <a:srgbClr val="7030A0"/>
                </a:solidFill>
              </a:rPr>
              <a:t>Музыка и образ»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ru-RU" sz="1400" b="1" dirty="0" smtClean="0"/>
              <a:t>Цель: развитие ассоциативного мышления, творческого воображения</a:t>
            </a:r>
          </a:p>
          <a:p>
            <a:pPr marL="457200" indent="-457200">
              <a:buNone/>
            </a:pPr>
            <a:r>
              <a:rPr lang="ru-RU" sz="1400" b="1" dirty="0" smtClean="0"/>
              <a:t>Игровой материал: игрушки, диск с классической музыкой для детей.</a:t>
            </a:r>
          </a:p>
          <a:p>
            <a:pPr marL="457200" indent="-457200">
              <a:buNone/>
            </a:pPr>
            <a:r>
              <a:rPr lang="ru-RU" sz="1400" b="1" dirty="0" smtClean="0"/>
              <a:t>Ход игры: Предложите ребёнку под звучащую музыку выбрать и обыграть игрушку (станцевать, приласкать), которая, по его мнению, соответствует настроению и характеру музыкального произведения.</a:t>
            </a:r>
            <a:endParaRPr lang="ru-RU" sz="1400" b="1" dirty="0"/>
          </a:p>
        </p:txBody>
      </p:sp>
      <p:pic>
        <p:nvPicPr>
          <p:cNvPr id="5" name="Рисунок 4" descr="st_new_310352_57c3ea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5214950"/>
            <a:ext cx="2071702" cy="1473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Игры, развивающие восприятие музыки: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Музыка и цвет»</a:t>
            </a:r>
          </a:p>
          <a:p>
            <a:pPr>
              <a:buNone/>
            </a:pPr>
            <a:r>
              <a:rPr lang="ru-RU" sz="1600" b="1" dirty="0" smtClean="0"/>
              <a:t>Цель:</a:t>
            </a:r>
            <a:r>
              <a:rPr lang="ru-RU" sz="1600" dirty="0" smtClean="0"/>
              <a:t> развитие ассоциативного мышления.</a:t>
            </a:r>
          </a:p>
          <a:p>
            <a:pPr>
              <a:buNone/>
            </a:pPr>
            <a:r>
              <a:rPr lang="ru-RU" sz="1600" b="1" dirty="0" smtClean="0"/>
              <a:t>Игровой материал</a:t>
            </a:r>
            <a:r>
              <a:rPr lang="ru-RU" sz="1600" dirty="0" smtClean="0"/>
              <a:t>: краски, листы бумаги, диск с классической музыкой для детей.</a:t>
            </a:r>
          </a:p>
          <a:p>
            <a:pPr>
              <a:buNone/>
            </a:pPr>
            <a:r>
              <a:rPr lang="ru-RU" sz="1600" b="1" dirty="0" smtClean="0"/>
              <a:t>Ход игры: </a:t>
            </a:r>
            <a:r>
              <a:rPr lang="ru-RU" sz="1600" dirty="0" smtClean="0"/>
              <a:t>Предложите ребёнку послушать музыку, определить её настроение, характер, цветовую гамму и нарисовать рисунок, который, по мнению ребёнка, соответствует музыке.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«Музыка и движение»</a:t>
            </a:r>
          </a:p>
          <a:p>
            <a:pPr>
              <a:buNone/>
            </a:pPr>
            <a:r>
              <a:rPr lang="ru-RU" sz="1600" b="1" dirty="0" smtClean="0"/>
              <a:t>Цель</a:t>
            </a:r>
            <a:r>
              <a:rPr lang="ru-RU" sz="1600" dirty="0" smtClean="0"/>
              <a:t>: развитие музыкального слуха и танцевально-игрового творчества</a:t>
            </a:r>
            <a:r>
              <a:rPr lang="ru-RU" sz="1600" b="1" dirty="0" smtClean="0"/>
              <a:t>.</a:t>
            </a:r>
          </a:p>
          <a:p>
            <a:pPr>
              <a:buNone/>
            </a:pPr>
            <a:r>
              <a:rPr lang="ru-RU" sz="1600" b="1" dirty="0" smtClean="0"/>
              <a:t>Игровой материал: </a:t>
            </a:r>
            <a:r>
              <a:rPr lang="ru-RU" sz="1600" dirty="0" smtClean="0"/>
              <a:t>диск с классической музыкой для детей, предметы для танца (шарфики, платочки, ленточки, элементы костюма</a:t>
            </a:r>
            <a:r>
              <a:rPr lang="ru-RU" sz="1600" b="1" dirty="0" smtClean="0"/>
              <a:t>)</a:t>
            </a:r>
          </a:p>
          <a:p>
            <a:pPr>
              <a:buNone/>
            </a:pPr>
            <a:r>
              <a:rPr lang="ru-RU" sz="1600" b="1" dirty="0" smtClean="0"/>
              <a:t>Ход игры: </a:t>
            </a:r>
            <a:r>
              <a:rPr lang="ru-RU" sz="1600" dirty="0" smtClean="0"/>
              <a:t>предложите ребёнку послушать музыку, определить её настроение, характер и придумать танец с предметами, движения которого соответствовали бы музыке.</a:t>
            </a:r>
            <a:endParaRPr lang="ru-RU" sz="1600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786322"/>
            <a:ext cx="2928958" cy="1765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родителям, которые хотят научить ребёнка петь.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Создайте дома небольшую фонотеку с детскими песнями.</a:t>
            </a:r>
          </a:p>
          <a:p>
            <a:r>
              <a:rPr lang="ru-RU" sz="2000" dirty="0" smtClean="0"/>
              <a:t>Чаще пойте с ребёнком выученные песни, как под фонограмму, так и без неё.</a:t>
            </a:r>
          </a:p>
          <a:p>
            <a:r>
              <a:rPr lang="ru-RU" sz="2000" dirty="0" smtClean="0"/>
              <a:t>Учите детей петь негромко, слушая свой голос и голос других.</a:t>
            </a:r>
          </a:p>
          <a:p>
            <a:r>
              <a:rPr lang="ru-RU" sz="2000" dirty="0" smtClean="0"/>
              <a:t>Умейте слушать поющего ребёнка!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Помните: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-</a:t>
            </a:r>
            <a:r>
              <a:rPr lang="ru-RU" sz="1600" b="1" i="1" dirty="0" smtClean="0">
                <a:solidFill>
                  <a:srgbClr val="002060"/>
                </a:solidFill>
              </a:rPr>
              <a:t>Пение улучшает настроение ребёнка, он забывает свои невзгоды;</a:t>
            </a: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</a:rPr>
              <a:t>-Пение способствует развитию речи. Слова выговариваются протяжно, нараспев, что помогает чёткому произношению;</a:t>
            </a: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</a:rPr>
              <a:t>- Пение развивает психические процессы: память, внимание, мышление- и музыкальные способности;</a:t>
            </a: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</a:rPr>
              <a:t>-Ребёнок хочет и любит петь!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pic>
        <p:nvPicPr>
          <p:cNvPr id="5" name="Рисунок 4" descr="494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5" y="5143512"/>
            <a:ext cx="2780841" cy="1589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Игры, развивающие вокальные  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«Как тебя зовут?»</a:t>
            </a:r>
          </a:p>
          <a:p>
            <a:pPr>
              <a:buNone/>
            </a:pPr>
            <a:r>
              <a:rPr lang="ru-RU" sz="1600" b="1" dirty="0" smtClean="0"/>
              <a:t>Цель</a:t>
            </a:r>
            <a:r>
              <a:rPr lang="ru-RU" sz="1600" dirty="0" smtClean="0"/>
              <a:t>: развитие   чувства ритма, слуха.</a:t>
            </a:r>
          </a:p>
          <a:p>
            <a:pPr>
              <a:buNone/>
            </a:pPr>
            <a:r>
              <a:rPr lang="ru-RU" sz="1600" b="1" dirty="0" smtClean="0"/>
              <a:t>Игровой материал</a:t>
            </a:r>
            <a:r>
              <a:rPr lang="ru-RU" sz="1600" dirty="0" smtClean="0"/>
              <a:t>: ударные инструменты.</a:t>
            </a:r>
          </a:p>
          <a:p>
            <a:pPr>
              <a:buNone/>
            </a:pPr>
            <a:r>
              <a:rPr lang="ru-RU" sz="1600" b="1" dirty="0" smtClean="0"/>
              <a:t>Ход игры</a:t>
            </a:r>
            <a:r>
              <a:rPr lang="ru-RU" sz="1600" dirty="0" smtClean="0"/>
              <a:t>: Взрослый спрашивает ребёнка «как тебя зовут?», ударяя на каждом слоге по бубну (треугольнику, в ложки, кубики). Ребёнок отвечает, так же ударяя по протянутому ему бубну, отмечая слоги своего имени. Затем взрослым задаются другие вопросы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« Музыкальный мешочек»</a:t>
            </a:r>
          </a:p>
          <a:p>
            <a:pPr>
              <a:buNone/>
            </a:pPr>
            <a:r>
              <a:rPr lang="ru-RU" sz="1600" b="1" i="1" dirty="0" smtClean="0"/>
              <a:t>Цель</a:t>
            </a:r>
            <a:r>
              <a:rPr lang="ru-RU" sz="1600" dirty="0" smtClean="0"/>
              <a:t>: развитие музыкальной памяти, певческих навыков;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dirty="0" smtClean="0"/>
              <a:t>Игровой материал: </a:t>
            </a:r>
            <a:r>
              <a:rPr lang="ru-RU" sz="1600" dirty="0" smtClean="0"/>
              <a:t>красиво оформленный мешочек, в нём игрушки- </a:t>
            </a:r>
            <a:r>
              <a:rPr lang="ru-RU" sz="1600" dirty="0" err="1" smtClean="0"/>
              <a:t>пресонажи</a:t>
            </a:r>
            <a:r>
              <a:rPr lang="ru-RU" sz="1600" dirty="0" smtClean="0"/>
              <a:t> песен.</a:t>
            </a:r>
          </a:p>
          <a:p>
            <a:pPr>
              <a:buNone/>
            </a:pPr>
            <a:r>
              <a:rPr lang="ru-RU" sz="1600" b="1" dirty="0" smtClean="0"/>
              <a:t>Ход игры: </a:t>
            </a:r>
            <a:r>
              <a:rPr lang="ru-RU" sz="1600" dirty="0" smtClean="0"/>
              <a:t>Взрослый достаёт из мешочка по одной игрушке, ребёнок поёт песню про эту игрушку, или танцует танец.</a:t>
            </a:r>
          </a:p>
          <a:p>
            <a:pPr>
              <a:buNone/>
            </a:pPr>
            <a:r>
              <a:rPr lang="ru-RU" sz="1600" dirty="0" smtClean="0"/>
              <a:t>Например, утёнок-»Танец маленьких утят», </a:t>
            </a:r>
            <a:r>
              <a:rPr lang="ru-RU" sz="1600" dirty="0" err="1" smtClean="0"/>
              <a:t>Чебурашка</a:t>
            </a:r>
            <a:r>
              <a:rPr lang="ru-RU" sz="1600" dirty="0" smtClean="0"/>
              <a:t>- «Песня </a:t>
            </a:r>
            <a:r>
              <a:rPr lang="ru-RU" sz="1600" dirty="0" err="1" smtClean="0"/>
              <a:t>Чебурашки</a:t>
            </a:r>
            <a:r>
              <a:rPr lang="ru-RU" sz="1600" dirty="0" smtClean="0"/>
              <a:t>», кукла- колыбельная и т.д.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Памятка родителям, которые хотят развить у детей чувство ритма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Старайтесь использовать любой подручный предмет, которым можно отстукивать ритм песенки, стихотворения или просто слова.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Научите играть в ваши игры друзей ребёнка!</a:t>
            </a:r>
            <a:endParaRPr lang="ru-RU" dirty="0"/>
          </a:p>
        </p:txBody>
      </p:sp>
      <p:pic>
        <p:nvPicPr>
          <p:cNvPr id="6" name="Рисунок 5" descr="tanci-kurga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2" y="3000372"/>
            <a:ext cx="3611559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07157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П</a:t>
            </a:r>
            <a:r>
              <a:rPr lang="ru-RU" dirty="0" err="1" smtClean="0">
                <a:solidFill>
                  <a:srgbClr val="0070C0"/>
                </a:solidFill>
              </a:rPr>
              <a:t>отешки</a:t>
            </a:r>
            <a:r>
              <a:rPr lang="ru-RU" dirty="0" smtClean="0">
                <a:solidFill>
                  <a:srgbClr val="0070C0"/>
                </a:solidFill>
              </a:rPr>
              <a:t> для малышей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23474183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423" y="1285860"/>
            <a:ext cx="7122553" cy="517050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85728"/>
            <a:ext cx="7858180" cy="635798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Музыка – это развитие!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2041_html_638d22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057900" cy="46958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572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Музыка, родители и дети…</vt:lpstr>
      <vt:lpstr>Памятка родителям, которые хотят научить детей слушать музыку</vt:lpstr>
      <vt:lpstr>Игры, развивающие восприятие музыки:</vt:lpstr>
      <vt:lpstr>Памятка родителям, которые хотят научить ребёнка петь.</vt:lpstr>
      <vt:lpstr>Игры, развивающие вокальные  навыки</vt:lpstr>
      <vt:lpstr>Памятка родителям, которые хотят развить у детей чувство ритма</vt:lpstr>
      <vt:lpstr>Потешки для малышей</vt:lpstr>
      <vt:lpstr>Слайд 8</vt:lpstr>
      <vt:lpstr>Музыка – это развитие!</vt:lpstr>
      <vt:lpstr>Музыка и объекты восприятия</vt:lpstr>
      <vt:lpstr>Слайд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Музыка, родители и дети…</dc:title>
  <dc:creator>Славянин</dc:creator>
  <cp:lastModifiedBy>Славянин</cp:lastModifiedBy>
  <cp:revision>11</cp:revision>
  <dcterms:created xsi:type="dcterms:W3CDTF">2015-06-22T16:57:36Z</dcterms:created>
  <dcterms:modified xsi:type="dcterms:W3CDTF">2015-06-22T18:41:14Z</dcterms:modified>
</cp:coreProperties>
</file>